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57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66" r:id="rId14"/>
    <p:sldId id="268" r:id="rId15"/>
    <p:sldId id="270" r:id="rId16"/>
    <p:sldId id="271" r:id="rId17"/>
    <p:sldId id="272" r:id="rId18"/>
    <p:sldId id="273" r:id="rId19"/>
    <p:sldId id="275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11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1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9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0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2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56D2-4104-4AA9-B080-0F955EECDA2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4067-F85C-47C6-B975-F9FD4BFF4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2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Land Sat Images </a:t>
            </a:r>
            <a:br>
              <a:rPr lang="en-AU" dirty="0" smtClean="0"/>
            </a:br>
            <a:r>
              <a:rPr lang="en-AU" dirty="0" smtClean="0"/>
              <a:t>2000-2016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41370"/>
            <a:ext cx="6858000" cy="816429"/>
          </a:xfrm>
        </p:spPr>
        <p:txBody>
          <a:bodyPr/>
          <a:lstStyle/>
          <a:p>
            <a:r>
              <a:rPr lang="en-AU" dirty="0" smtClean="0"/>
              <a:t>Assembled by the Rubicon Forest Protection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Feb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Apri</a:t>
            </a:r>
            <a:r>
              <a:rPr lang="en-AU" dirty="0" smtClean="0"/>
              <a:t>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Nov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April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Feb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April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9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Nov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Sept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" y="641674"/>
            <a:ext cx="8298180" cy="553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457927">
            <a:off x="6886816" y="1923210"/>
            <a:ext cx="161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Torbreck</a:t>
            </a:r>
            <a:r>
              <a:rPr lang="en-AU" dirty="0" smtClean="0"/>
              <a:t> Range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4457927">
            <a:off x="5892023" y="2072527"/>
            <a:ext cx="161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Royston Range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3712905">
            <a:off x="5199470" y="2539424"/>
            <a:ext cx="14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Middle Range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4457927">
            <a:off x="2208069" y="4564170"/>
            <a:ext cx="14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Cathedral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4563513">
            <a:off x="4006152" y="4287704"/>
            <a:ext cx="14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Blue Range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7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Sept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1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Nov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9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Feb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5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8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May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2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Jan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Sept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Jan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" y="641674"/>
            <a:ext cx="8298180" cy="553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Jan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3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Oct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Jan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8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March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7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Oct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4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Dec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2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5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8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0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Feb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April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0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 2001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Sept 2001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73573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May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662940"/>
            <a:ext cx="8298180" cy="553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5349" y="1233377"/>
            <a:ext cx="174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Nov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93</Words>
  <Application>Microsoft Office PowerPoint</Application>
  <PresentationFormat>On-screen Show (4:3)</PresentationFormat>
  <Paragraphs>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Land Sat Images  2000-2016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Trobe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Legge</dc:creator>
  <cp:lastModifiedBy>David Legge</cp:lastModifiedBy>
  <cp:revision>9</cp:revision>
  <dcterms:created xsi:type="dcterms:W3CDTF">2017-03-21T03:40:41Z</dcterms:created>
  <dcterms:modified xsi:type="dcterms:W3CDTF">2017-03-21T11:14:12Z</dcterms:modified>
</cp:coreProperties>
</file>